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3" r:id="rId1"/>
    <p:sldMasterId id="2147483805" r:id="rId2"/>
  </p:sldMasterIdLst>
  <p:notesMasterIdLst>
    <p:notesMasterId r:id="rId17"/>
  </p:notesMasterIdLst>
  <p:sldIdLst>
    <p:sldId id="256" r:id="rId3"/>
    <p:sldId id="257" r:id="rId4"/>
    <p:sldId id="267" r:id="rId5"/>
    <p:sldId id="268" r:id="rId6"/>
    <p:sldId id="270" r:id="rId7"/>
    <p:sldId id="259" r:id="rId8"/>
    <p:sldId id="260" r:id="rId9"/>
    <p:sldId id="261" r:id="rId10"/>
    <p:sldId id="263" r:id="rId11"/>
    <p:sldId id="264" r:id="rId12"/>
    <p:sldId id="265" r:id="rId13"/>
    <p:sldId id="266" r:id="rId14"/>
    <p:sldId id="262" r:id="rId15"/>
    <p:sldId id="258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81" autoAdjust="0"/>
  </p:normalViewPr>
  <p:slideViewPr>
    <p:cSldViewPr>
      <p:cViewPr varScale="1">
        <p:scale>
          <a:sx n="73" d="100"/>
          <a:sy n="73" d="100"/>
        </p:scale>
        <p:origin x="-570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196" y="-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B8BE3-6BBD-4CAF-A927-C695AA66860E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ECACD5-5936-4446-9DD8-6471015BBF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58967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ECACD5-5936-4446-9DD8-6471015BBF7F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6242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812498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pic>
        <p:nvPicPr>
          <p:cNvPr id="9" name="Рисунок 8" descr="PIC_2568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143240" y="0"/>
            <a:ext cx="5857916" cy="40005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791F889E-A741-4C68-907B-74979A6D11F7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04D3FBED-9C59-4FA1-B9D8-88158A4EA8D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  <p:sldLayoutId id="2147483720" r:id="rId12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B5F172-F107-435E-98F8-012AC5488B3F}" type="datetimeFigureOut">
              <a:rPr lang="ru-RU" smtClean="0"/>
              <a:pPr/>
              <a:t>23.03.2026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CC9598-CD72-467A-B118-3666387CF75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00034" y="571480"/>
            <a:ext cx="8339166" cy="52864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Нет милей дружка, чем родная………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При солнышке – тепло, при ………………   - добро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 Родную ………....... никем не заменишь.</a:t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857232"/>
            <a:ext cx="8686800" cy="2643206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928670"/>
            <a:ext cx="8686800" cy="5151455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>
              <a:buNone/>
            </a:pPr>
            <a:r>
              <a:rPr lang="ru-RU" sz="3440" b="1" dirty="0" smtClean="0"/>
              <a:t>Что ………….. рукой дано, то в прок пойдёт.</a:t>
            </a:r>
          </a:p>
          <a:p>
            <a:endParaRPr lang="ru-RU" sz="3440" b="1" dirty="0" smtClean="0"/>
          </a:p>
          <a:p>
            <a:pPr>
              <a:buNone/>
            </a:pPr>
            <a:r>
              <a:rPr lang="ru-RU" sz="3440" b="1" dirty="0" smtClean="0"/>
              <a:t>Сердце ……….. лучше солнца греет.</a:t>
            </a:r>
          </a:p>
          <a:p>
            <a:pPr>
              <a:buNone/>
            </a:pPr>
            <a:endParaRPr lang="ru-RU" sz="3440" b="1" dirty="0" smtClean="0"/>
          </a:p>
          <a:p>
            <a:pPr>
              <a:buNone/>
            </a:pPr>
            <a:r>
              <a:rPr lang="ru-RU" sz="3440" b="1" dirty="0" smtClean="0"/>
              <a:t>………….. ласка конца не знает.</a:t>
            </a:r>
          </a:p>
          <a:p>
            <a:endParaRPr lang="ru-RU" sz="3440" b="1" dirty="0" smtClean="0"/>
          </a:p>
          <a:p>
            <a:endParaRPr lang="ru-RU" sz="3440" b="1" dirty="0" smtClean="0"/>
          </a:p>
          <a:p>
            <a:pPr>
              <a:buNone/>
            </a:pPr>
            <a:r>
              <a:rPr lang="ru-RU" sz="3440" b="1" dirty="0" smtClean="0"/>
              <a:t>………….. гнев, что весенний снег.</a:t>
            </a:r>
            <a:endParaRPr lang="ru-RU" sz="344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rcRect l="2919" t="30993" r="48486" b="5474"/>
          <a:stretch>
            <a:fillRect/>
          </a:stretch>
        </p:blipFill>
        <p:spPr>
          <a:xfrm>
            <a:off x="1214414" y="378597"/>
            <a:ext cx="6715172" cy="604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506069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/>
          <a:srcRect l="17823" t="27570" r="53822" b="6742"/>
          <a:stretch>
            <a:fillRect/>
          </a:stretch>
        </p:blipFill>
        <p:spPr>
          <a:xfrm>
            <a:off x="2714612" y="428604"/>
            <a:ext cx="3500462" cy="5800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9004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419" y="490060"/>
            <a:ext cx="8879181" cy="5904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62163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F:\День Матери\3I8W-U62HWQ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0"/>
            <a:ext cx="4775222" cy="66150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319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F:\День Матери\187854898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47" y="876300"/>
            <a:ext cx="9048528" cy="47504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0338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F:\День Матери\k1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0"/>
            <a:ext cx="5357850" cy="67891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31015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День Матери\551846599818e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0"/>
            <a:ext cx="4000528" cy="66490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63574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День Матери\t0HBjbSFHDw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217990"/>
            <a:ext cx="4857784" cy="647704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5749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F:\День Матери\102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7290" y="285728"/>
            <a:ext cx="6558150" cy="59861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7795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F:\День Матери\Izobrajenie095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285728"/>
            <a:ext cx="4143404" cy="6066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679725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F:\День Матери\5h22xUnkv18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642918"/>
            <a:ext cx="8268771" cy="55033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6938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285860"/>
            <a:ext cx="8686800" cy="26432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5214950"/>
            <a:ext cx="8686800" cy="865175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183</TotalTime>
  <Words>37</Words>
  <Application>Microsoft Office PowerPoint</Application>
  <PresentationFormat>Экран (4:3)</PresentationFormat>
  <Paragraphs>12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Трек</vt:lpstr>
      <vt:lpstr>Специальное оформление</vt:lpstr>
      <vt:lpstr>Нет милей дружка, чем родная………    При солнышке – тепло, при ………………   - добро        Родную ………....... никем не заменишь.     </vt:lpstr>
      <vt:lpstr>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Нет милей дружка, чем родная………      …………   (кто?)</dc:title>
  <dc:creator>Рыбак</dc:creator>
  <cp:lastModifiedBy>Мария</cp:lastModifiedBy>
  <cp:revision>15</cp:revision>
  <dcterms:created xsi:type="dcterms:W3CDTF">2009-03-10T07:56:42Z</dcterms:created>
  <dcterms:modified xsi:type="dcterms:W3CDTF">2026-03-23T16:16:30Z</dcterms:modified>
</cp:coreProperties>
</file>